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92" r:id="rId2"/>
    <p:sldId id="293" r:id="rId3"/>
    <p:sldId id="294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5" r:id="rId40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9/29/2022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9/29/2022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9/29/2022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097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USER\Desktop\logo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905000" cy="1905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057400" y="533400"/>
            <a:ext cx="6705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latin typeface="Arial Rounded MT Bold" pitchFamily="34" charset="0"/>
              </a:rPr>
              <a:t>RUNGTA COLLEGE OF DENTAL SCIENCES AND RESEARCH</a:t>
            </a:r>
            <a:endParaRPr lang="en-IN" sz="2800" dirty="0">
              <a:latin typeface="Arial Rounded MT Bold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28800" y="5257800"/>
            <a:ext cx="6096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latin typeface="Arial Black" pitchFamily="34" charset="0"/>
              </a:rPr>
              <a:t>DEPARTMENT OF GENERAL MEDICINE</a:t>
            </a:r>
            <a:endParaRPr lang="en-IN" sz="2000" dirty="0"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90800" y="2819400"/>
            <a:ext cx="449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200" b="1" dirty="0" smtClean="0"/>
              <a:t>THYROID DISORDER</a:t>
            </a:r>
            <a:endParaRPr lang="en-IN" sz="32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304800"/>
            <a:ext cx="441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dirty="0" smtClean="0"/>
              <a:t>SPECIFIC LEARNING OBJECTIVES</a:t>
            </a:r>
            <a:endParaRPr lang="en-IN" sz="36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524000" y="2209800"/>
          <a:ext cx="6096000" cy="30378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en-IN" dirty="0" smtClean="0"/>
                        <a:t>MUST KNOW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NICE TO KNOW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DESIRE TO KNOW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 smtClean="0"/>
                        <a:t>THYROID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ETHICS</a:t>
                      </a:r>
                      <a:r>
                        <a:rPr lang="en-IN" baseline="0" dirty="0" smtClean="0"/>
                        <a:t> AND STANDARD OF PRACTICE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mtClean="0"/>
                        <a:t>OBJECTIVES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 smtClean="0"/>
                        <a:t>HORMONES ASSOCIATED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 smtClean="0"/>
                        <a:t>HYPERTHYROIDISM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 smtClean="0"/>
                        <a:t>HYPOTHYROIDISM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19200" y="45720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dirty="0" smtClean="0"/>
              <a:t>CONTENTS</a:t>
            </a:r>
            <a:endParaRPr lang="en-IN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990600" y="1524000"/>
            <a:ext cx="4876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INTRODUCTION</a:t>
            </a:r>
          </a:p>
          <a:p>
            <a:r>
              <a:rPr lang="en-IN" dirty="0" smtClean="0"/>
              <a:t>OBJECTIVES</a:t>
            </a:r>
          </a:p>
          <a:p>
            <a:r>
              <a:rPr lang="en-IN" dirty="0" smtClean="0"/>
              <a:t>THYROID</a:t>
            </a:r>
          </a:p>
          <a:p>
            <a:r>
              <a:rPr lang="en-IN" dirty="0" smtClean="0"/>
              <a:t>HORMONES ASSOCIATED</a:t>
            </a:r>
          </a:p>
          <a:p>
            <a:r>
              <a:rPr lang="en-IN" dirty="0" smtClean="0"/>
              <a:t>HYPERTHYROIDISM</a:t>
            </a:r>
          </a:p>
          <a:p>
            <a:r>
              <a:rPr lang="en-IN" dirty="0" smtClean="0"/>
              <a:t>HYPOTHYROIDISM</a:t>
            </a:r>
          </a:p>
          <a:p>
            <a:r>
              <a:rPr lang="en-IN" dirty="0" smtClean="0"/>
              <a:t>ETHICS/ STANDARDS OF PRACTICE</a:t>
            </a:r>
            <a:endParaRPr lang="en-IN" dirty="0" smtClean="0"/>
          </a:p>
          <a:p>
            <a:r>
              <a:rPr lang="en-IN" dirty="0" smtClean="0"/>
              <a:t>SUMMARY </a:t>
            </a:r>
            <a:endParaRPr lang="en-IN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3276600"/>
            <a:ext cx="556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5400" dirty="0" smtClean="0"/>
              <a:t>THANK YOU</a:t>
            </a:r>
            <a:endParaRPr lang="en-IN" sz="5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</TotalTime>
  <Words>51</Words>
  <Application>Microsoft Office PowerPoint</Application>
  <PresentationFormat>On-screen Show (4:3)</PresentationFormat>
  <Paragraphs>23</Paragraphs>
  <Slides>39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adurt</cp:lastModifiedBy>
  <cp:revision>2</cp:revision>
  <dcterms:created xsi:type="dcterms:W3CDTF">2022-09-01T16:31:43Z</dcterms:created>
  <dcterms:modified xsi:type="dcterms:W3CDTF">2022-09-29T03:51:22Z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2022-09-01T00:00:00Z</vt:filetime>
  </property>
  <property fmtid="{D5CDD505-2E9C-101B-9397-08002B2CF9AE}" pid="3" name="LastSaved">
    <vt:filetime>2022-09-01T00:00:00Z</vt:filetime>
  </property>
</Properties>
</file>